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142852"/>
            <a:ext cx="7851648" cy="3128986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Поэма «Реквием». </a:t>
            </a:r>
            <a:br>
              <a:rPr lang="ru-RU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Библейские мотивы и образы. </a:t>
            </a:r>
            <a:br>
              <a:rPr lang="ru-RU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Победа исторической памяти.</a:t>
            </a:r>
            <a:endParaRPr lang="ru-RU" sz="4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643306" y="4643446"/>
            <a:ext cx="5140052" cy="1500198"/>
          </a:xfrm>
        </p:spPr>
        <p:txBody>
          <a:bodyPr>
            <a:normAutofit lnSpcReduction="10000"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Составила: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учитель русского языка и литературы 1 категории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МОАУ «Лицей № 1 г. Орска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Оренбургской области»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Филимонова Т.В.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-48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2918"/>
            <a:ext cx="9144000" cy="621508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tintoretto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85794"/>
            <a:ext cx="9144000" cy="571504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ag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984" y="634794"/>
            <a:ext cx="4643470" cy="622320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480" y="686971"/>
            <a:ext cx="5627078" cy="617102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28" y="742753"/>
            <a:ext cx="6342521" cy="611524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golgofa_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7107" y="785794"/>
            <a:ext cx="4366667" cy="607220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nesenie-kresta-fragment-4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8794" y="660777"/>
            <a:ext cx="4957778" cy="619722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1233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108" y="785031"/>
            <a:ext cx="4286280" cy="610146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_5dd7f_976cba5c_X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800794"/>
            <a:ext cx="8715404" cy="605720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veronese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480" y="591187"/>
            <a:ext cx="5679300" cy="6266813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928670"/>
            <a:ext cx="8307319" cy="592933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571480"/>
            <a:ext cx="7772400" cy="928694"/>
          </a:xfrm>
        </p:spPr>
        <p:txBody>
          <a:bodyPr/>
          <a:lstStyle/>
          <a:p>
            <a:r>
              <a:rPr lang="ru-RU" sz="4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Мотив заступничества</a:t>
            </a:r>
            <a:endParaRPr lang="ru-RU" sz="44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86058"/>
            <a:ext cx="7772400" cy="3000396"/>
          </a:xfrm>
        </p:spPr>
        <p:txBody>
          <a:bodyPr>
            <a:normAutofit/>
          </a:bodyPr>
          <a:lstStyle/>
          <a:p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И я молюсь не о себе одной,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А обо всех, кто там стоял со мною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И в лютый холод, и в июльский зной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Под красною ослепшею стеной.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7772400" cy="1571636"/>
          </a:xfrm>
        </p:spPr>
        <p:txBody>
          <a:bodyPr/>
          <a:lstStyle/>
          <a:p>
            <a:r>
              <a:rPr lang="ru-RU" sz="4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Мотив памяти</a:t>
            </a:r>
            <a:endParaRPr lang="ru-RU" sz="44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2938914"/>
          </a:xfrm>
        </p:spPr>
        <p:txBody>
          <a:bodyPr>
            <a:normAutofit/>
          </a:bodyPr>
          <a:lstStyle/>
          <a:p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О них вспоминаю всегда и везде,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О них не забуду и в новой беде,..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…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Пусть так же они поминают меня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В канун моего погребального дня…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omm_image11-1179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500043"/>
            <a:ext cx="5000660" cy="611983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286380" y="4429132"/>
            <a:ext cx="371477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А здесь, где стояла я триста часов</a:t>
            </a:r>
            <a:endParaRPr lang="ru-RU" sz="20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И где для меня не открыли засов.</a:t>
            </a:r>
            <a:endParaRPr lang="ru-RU" sz="20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1571612"/>
            <a:ext cx="7772400" cy="4857784"/>
          </a:xfrm>
        </p:spPr>
        <p:txBody>
          <a:bodyPr>
            <a:noAutofit/>
          </a:bodyPr>
          <a:lstStyle/>
          <a:p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Памятник </a:t>
            </a: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 А.А. Ахматовой </a:t>
            </a: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– это воплощение памяти, которая свидетельствует о стойкости, несгибаемости и победительной силе женщины-поэта. Памятник Ахматовой у тюремных стен – монумент не только поэту, но всем матерям и женам, всем жертвам </a:t>
            </a: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произвола.</a:t>
            </a:r>
          </a:p>
          <a:p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 Это памятник </a:t>
            </a: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Мужеству. </a:t>
            </a:r>
            <a:endParaRPr lang="ru-RU" sz="32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285728"/>
            <a:ext cx="7772400" cy="857256"/>
          </a:xfrm>
        </p:spPr>
        <p:txBody>
          <a:bodyPr/>
          <a:lstStyle/>
          <a:p>
            <a:r>
              <a:rPr lang="ru-RU" sz="4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Домашнее задание</a:t>
            </a:r>
            <a:endParaRPr lang="ru-RU" sz="44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1142984"/>
            <a:ext cx="7772400" cy="4286280"/>
          </a:xfrm>
        </p:spPr>
        <p:txBody>
          <a:bodyPr>
            <a:normAutofit fontScale="62500" lnSpcReduction="20000"/>
          </a:bodyPr>
          <a:lstStyle/>
          <a:p>
            <a:endParaRPr lang="ru-RU" dirty="0" smtClean="0"/>
          </a:p>
          <a:p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Написать сочинение-рассуждение по типу сочинения ЕГЭ на одну из предложенных тем:</a:t>
            </a:r>
          </a:p>
          <a:p>
            <a:endParaRPr lang="ru-RU" sz="3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1.Образ 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матери в поэме А.А.Ахматовой «Реквием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2.Победа 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исторической памяти в поэме А.А.Ахматовой «Реквием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3.Память 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– это важнейшая категория человеческого разума… или души? (на примере поэмы А.А.Ахматовой «Реквием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»)</a:t>
            </a:r>
          </a:p>
          <a:p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4.Библейские 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образы в поэме А.А.Ахматовой «Реквием».</a:t>
            </a:r>
          </a:p>
          <a:p>
            <a:endParaRPr lang="ru-RU" sz="38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43</TotalTime>
  <Words>211</Words>
  <PresentationFormat>Экран (4:3)</PresentationFormat>
  <Paragraphs>29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Поток</vt:lpstr>
      <vt:lpstr>Поэма «Реквием».  Библейские мотивы и образы.  Победа исторической памяти.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Мотив заступничества</vt:lpstr>
      <vt:lpstr>Мотив памяти</vt:lpstr>
      <vt:lpstr>Слайд 15</vt:lpstr>
      <vt:lpstr>Слайд 16</vt:lpstr>
      <vt:lpstr>Домашнее задание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Поэма «Реквием».  Библейские мотивы и образы.  Победа исторической памяти.</dc:title>
  <dc:creator>1</dc:creator>
  <cp:lastModifiedBy>1</cp:lastModifiedBy>
  <cp:revision>7</cp:revision>
  <dcterms:created xsi:type="dcterms:W3CDTF">2017-01-27T10:25:34Z</dcterms:created>
  <dcterms:modified xsi:type="dcterms:W3CDTF">2017-01-27T11:36:17Z</dcterms:modified>
</cp:coreProperties>
</file>